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7" r:id="rId3"/>
    <p:sldId id="258" r:id="rId4"/>
    <p:sldId id="259" r:id="rId5"/>
    <p:sldId id="256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10154116" cy="2138129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Using a Test Light</a:t>
            </a:r>
            <a:endParaRPr lang="en-US" sz="6600" dirty="0"/>
          </a:p>
        </p:txBody>
      </p:sp>
      <p:pic>
        <p:nvPicPr>
          <p:cNvPr id="1026" name="Picture 2" descr="http://vehiclefixer.com/wp-content/uploads/2013/06/test_l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8" y="2756646"/>
            <a:ext cx="4962525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1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352" y="1008529"/>
            <a:ext cx="8659907" cy="478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13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62" y="338137"/>
            <a:ext cx="738187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4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523875"/>
            <a:ext cx="73152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7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790575"/>
            <a:ext cx="72866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4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966787"/>
            <a:ext cx="72771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62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814387"/>
            <a:ext cx="71628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79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87" y="752475"/>
            <a:ext cx="7210425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17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812" y="1210235"/>
            <a:ext cx="8446220" cy="432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59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</TotalTime>
  <Words>4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Tw Cen MT</vt:lpstr>
      <vt:lpstr>Circuit</vt:lpstr>
      <vt:lpstr>Using a Test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 Test Light</dc:title>
  <dc:creator>Vance Bloom</dc:creator>
  <cp:lastModifiedBy>Vance Bloom</cp:lastModifiedBy>
  <cp:revision>2</cp:revision>
  <dcterms:created xsi:type="dcterms:W3CDTF">2016-04-18T04:41:32Z</dcterms:created>
  <dcterms:modified xsi:type="dcterms:W3CDTF">2016-04-18T04:54:26Z</dcterms:modified>
</cp:coreProperties>
</file>